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801" r:id="rId3"/>
    <p:sldId id="800" r:id="rId4"/>
    <p:sldId id="803" r:id="rId5"/>
    <p:sldId id="802" r:id="rId6"/>
    <p:sldId id="805" r:id="rId7"/>
    <p:sldId id="804" r:id="rId8"/>
    <p:sldId id="807" r:id="rId9"/>
    <p:sldId id="806" r:id="rId10"/>
    <p:sldId id="809" r:id="rId11"/>
    <p:sldId id="808" r:id="rId12"/>
    <p:sldId id="811" r:id="rId13"/>
    <p:sldId id="812" r:id="rId14"/>
    <p:sldId id="813" r:id="rId15"/>
    <p:sldId id="814" r:id="rId16"/>
    <p:sldId id="815" r:id="rId17"/>
    <p:sldId id="816" r:id="rId18"/>
    <p:sldId id="817" r:id="rId19"/>
    <p:sldId id="819" r:id="rId20"/>
    <p:sldId id="820" r:id="rId21"/>
    <p:sldId id="81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0"/>
    <p:restoredTop sz="94674"/>
  </p:normalViewPr>
  <p:slideViewPr>
    <p:cSldViewPr snapToGrid="0" snapToObjects="1">
      <p:cViewPr>
        <p:scale>
          <a:sx n="100" d="100"/>
          <a:sy n="100" d="100"/>
        </p:scale>
        <p:origin x="1264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7D194-0860-354E-9D37-E3E56BBE60C9}" type="datetimeFigureOut">
              <a:rPr lang="ru-RU" smtClean="0"/>
              <a:t>28.08.19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788EE-6D61-784F-963A-0FD026C28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57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6A3D3-9FFD-4F80-B0ED-7832A30D9F3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626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989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84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7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67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4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5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02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03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03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A5CF605-3673-4495-8754-15994C17FC17}" type="datetimeFigureOut">
              <a:rPr lang="ru-RU" smtClean="0"/>
              <a:pPr/>
              <a:t>28.08.19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6BAC21-9073-4122-B94F-2507F3FBDB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302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F5A6A-A4C1-DF4C-9868-D01386DA53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Теологические основы предмета ГКО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6AF733-5DEA-6747-9F55-92AA9C0E2A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21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21D0B-ECD5-D240-8043-913AA768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6BAF432-4629-8C48-BC55-883A55B5E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364" y="1556793"/>
            <a:ext cx="8363272" cy="50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8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E1B52-4E7A-514E-A80B-44B66E05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9B6B3-EFD5-5541-AE53-22C833DC4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Так же, как Даниил, Есфирь занимала самое высокое положение при дворе персидского царя Артаксеркса. Поведение Есфири, ее влияние на царя провели к спасению евреев, находящихся в плену и признанию их прав со стороны царя (</a:t>
            </a:r>
            <a:r>
              <a:rPr lang="ru-RU" dirty="0" err="1"/>
              <a:t>Есф</a:t>
            </a:r>
            <a:r>
              <a:rPr lang="ru-RU" dirty="0"/>
              <a:t>. 8:10, 11). Дядя Есфири Мардохей получил высокий пост и стал вторым по должности человеком после царя (</a:t>
            </a:r>
            <a:r>
              <a:rPr lang="ru-RU" dirty="0" err="1"/>
              <a:t>Есф</a:t>
            </a:r>
            <a:r>
              <a:rPr lang="ru-RU" dirty="0"/>
              <a:t>. 10:3). В книге Есфирь мы вновь видим пример тому, насколько важна роль представителя Божьего народа во взаимоотношениях с земной властью. Поведение двух человек – Есфири и Мардохея, может изменить отношение царя к целому народу, спасти тысячи человеческих жизней, сформировать в обществе положительное отношение к библейской религии.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53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BA0A4-6F08-214E-891C-9AC16B93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974D3C-8A32-6F44-A77A-04A2738B3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840" y="1417638"/>
            <a:ext cx="5554960" cy="489172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Интересен для нашей темы пример о влиянии на высокопоставленного представителя власти со стороны девочки израильтянки, описанный в истории с полководцем сирийской армии Нееманом (4Цар.5:2,3). Она оказала влияние на обращение к Богу могущественного военачальника Неемана. Эта история учит тому, что влияние на сильных мира осуществляется порой не благодаря специальному образованию и опыту, но прежде всего благодаря сильной вере. Господь может работать с земными правителями даже через маленькую служанку.</a:t>
            </a:r>
          </a:p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829EED1-9F9E-4447-A951-1B33CCD1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44824"/>
            <a:ext cx="3615516" cy="30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0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D9D4C-3A56-A041-905E-15F0CCA37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3DB5626-982D-1645-8118-5F2171CA9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100" y="1988840"/>
            <a:ext cx="8375700" cy="41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4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6EA8B-B5F2-BA44-8270-E7648FAF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85F5D-4544-1D49-94D5-E22F1F5A5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своих взаимоотношениях с представителями власти Иисус придерживается принципа, изложенного Им в истории, записанной в Евангелии от Матфея 22 главы и повторяющейся в Евангелии от Луки 20:25 и Марка 12:17. Этот принцип выражается в словах Спасителя: «кесарево кесарю, а Божье Богу» (</a:t>
            </a:r>
            <a:r>
              <a:rPr lang="ru-RU" dirty="0" err="1"/>
              <a:t>Мк</a:t>
            </a:r>
            <a:r>
              <a:rPr lang="ru-RU" dirty="0"/>
              <a:t>. 12:17). Иисус проводит четкое разделение между его миссией и целями земной власти (светской власти). «Царство Мое не от мира сего» (Ин. 18:36). </a:t>
            </a:r>
          </a:p>
        </p:txBody>
      </p:sp>
    </p:spTree>
    <p:extLst>
      <p:ext uri="{BB962C8B-B14F-4D97-AF65-F5344CB8AC3E}">
        <p14:creationId xmlns:p14="http://schemas.microsoft.com/office/powerpoint/2010/main" val="2082943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A0DF34-6B10-3E40-8082-618550D5C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A02EA1-27A6-434B-8935-F01FBE086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/>
              <a:t>Интересно посмотреть на встречи Иисуса с людьми, облечёнными властью. К Иисусу приходит Никодим, один из начальников Иудейских (Ин. 3:1,2). Иисус проявляет искреннюю заинтересованность в нем. Он не укоряет Никодима за то, что тот пришел к нему ночью, так как понимает, на какой риск тот пошел ради поиска истины. Никодим рисковал своей репутацией и своим положением члена синедриона, и Иисус понимает это. Эта история учит пасторов с пониманием относиться к положению высокопоставленных людей.</a:t>
            </a:r>
          </a:p>
          <a:p>
            <a:pPr marL="137160" indent="0">
              <a:buNone/>
            </a:pPr>
            <a:r>
              <a:rPr lang="ru-RU" dirty="0"/>
              <a:t>	Иисус не чуждался приходить к знатным людям того времени, каким был, например, Симон фарисей (</a:t>
            </a:r>
            <a:r>
              <a:rPr lang="ru-RU" dirty="0" err="1"/>
              <a:t>Лк</a:t>
            </a:r>
            <a:r>
              <a:rPr lang="ru-RU" dirty="0"/>
              <a:t>. 7:36-40). Фарисеи были элитой израильского общества во времена Иисуса. Как правило это были богатые и знатные люди.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939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170CD-F3BB-CB4B-A853-395F1FD0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334E49-917C-F04B-98BB-FF75B91FD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824" y="1600200"/>
            <a:ext cx="5698976" cy="4709160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ru-RU" dirty="0"/>
              <a:t>Иисус ставил в пример веру римского офицера, по сути являющегося оккупантом (</a:t>
            </a:r>
            <a:r>
              <a:rPr lang="ru-RU" dirty="0" err="1"/>
              <a:t>Лк</a:t>
            </a:r>
            <a:r>
              <a:rPr lang="ru-RU" dirty="0"/>
              <a:t>. 7:9). Сотник был представителем ненавистной для иудеев Римской власти. Эта история показывает, что искренняя вера есть в тех людях, профессия которых воспринимается верующими негативно. Сегодня в адвентистской церкви военных нередко воспринимают как ту группу людей, профессия которых не позволяет быть членами религиозной общины. Предтеча Иоанн Креститель в своей проповеди обращался к военным людям: «никого не обижайте, не клевещите и довольствуйтесь своим жалованием» (</a:t>
            </a:r>
            <a:r>
              <a:rPr lang="ru-RU" dirty="0" err="1"/>
              <a:t>Лк</a:t>
            </a:r>
            <a:r>
              <a:rPr lang="ru-RU" dirty="0"/>
              <a:t>. 3:14). Иоанн не призвал воинов к оставлению своей службы, напротив, он говорил им о честном выполнении воинского долга. Библия учит, что верующие не должны с предубеждением относится к таким профессиям.</a:t>
            </a:r>
          </a:p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21A5F5-B9E5-BF4A-87B5-23FE185F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700808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34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0D296-CBB0-F448-9D7D-50C11C98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BCF4D2-44A0-EA49-9932-4B4EC9B2D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848" y="1600200"/>
            <a:ext cx="5482952" cy="4709160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ru-RU" dirty="0"/>
              <a:t>Оказавшись перед старейшинами и начальниками народа Петр и Иоанн обращаются к ним весьма уважительно, при этом они смело проповедуют о Христе (</a:t>
            </a:r>
            <a:r>
              <a:rPr lang="ru-RU" dirty="0" err="1"/>
              <a:t>Деян</a:t>
            </a:r>
            <a:r>
              <a:rPr lang="ru-RU" dirty="0"/>
              <a:t>. 4:8-12). В этой истории раскрывается очень важный принцип, о котором уже было упомянуто в нашем исследовании. Как поступать, если повиновение земной власти вступает в противоречие с повиновением Господу? Петр и Иоанн дают ответ в форме риторического вопроса: «судите, справедливо ли пред Богом – слушать вас более, нежели Бога?». Библия учит повиновению земной власти. Однако приоритетом для верующего всегда является повиновение Божьей воле, Его заповедям.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E88CBC-9CBA-A64B-B918-16EF9C726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736224"/>
            <a:ext cx="302530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30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96776-D0EA-E745-95C1-3274CB29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5B402B-710C-A844-B1F4-965FB1428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888" y="1600200"/>
            <a:ext cx="5122912" cy="4709160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ru-RU" dirty="0"/>
              <a:t>Апостол не раз имел возможность напрямую обращаться к людям, обладающим высокой властью. Павел проповедует в Афинском ареопаге элите греческого общества (</a:t>
            </a:r>
            <a:r>
              <a:rPr lang="ru-RU" dirty="0" err="1"/>
              <a:t>Деян</a:t>
            </a:r>
            <a:r>
              <a:rPr lang="ru-RU" dirty="0"/>
              <a:t>. 17:22-34). Он обращался к воеводам города Филиппы (</a:t>
            </a:r>
            <a:r>
              <a:rPr lang="ru-RU" dirty="0" err="1"/>
              <a:t>Деян</a:t>
            </a:r>
            <a:r>
              <a:rPr lang="ru-RU" dirty="0"/>
              <a:t>. 16:36-39). Павел предстоял перед синедрионом – высшим органом управления израильским народом (</a:t>
            </a:r>
            <a:r>
              <a:rPr lang="ru-RU" dirty="0" err="1"/>
              <a:t>Деян</a:t>
            </a:r>
            <a:r>
              <a:rPr lang="ru-RU" dirty="0"/>
              <a:t>. 22:30; 23:1-6). Он проповедовал римскому правителю Феликсу (</a:t>
            </a:r>
            <a:r>
              <a:rPr lang="ru-RU" dirty="0" err="1"/>
              <a:t>Деян</a:t>
            </a:r>
            <a:r>
              <a:rPr lang="ru-RU" dirty="0"/>
              <a:t>. 24:1-27) и его преемнику Порцию Фесту (</a:t>
            </a:r>
            <a:r>
              <a:rPr lang="ru-RU" dirty="0" err="1"/>
              <a:t>Деян</a:t>
            </a:r>
            <a:r>
              <a:rPr lang="ru-RU" dirty="0"/>
              <a:t>. 25:1-11), после – царю Агриппе (</a:t>
            </a:r>
            <a:r>
              <a:rPr lang="ru-RU" dirty="0" err="1"/>
              <a:t>Деян</a:t>
            </a:r>
            <a:r>
              <a:rPr lang="ru-RU" dirty="0"/>
              <a:t>. 26:1-32). Павел обретает авторитет у римского сотника Юлия, которому он был предан для его доставки в Рим (</a:t>
            </a:r>
            <a:r>
              <a:rPr lang="ru-RU" dirty="0" err="1"/>
              <a:t>Деян</a:t>
            </a:r>
            <a:r>
              <a:rPr lang="ru-RU" dirty="0"/>
              <a:t>. 27:1-3). Прибыв в Рим, Павел собирает для общения с ним «знатнейших из Иудеев» (</a:t>
            </a:r>
            <a:r>
              <a:rPr lang="ru-RU" dirty="0" err="1"/>
              <a:t>Деян</a:t>
            </a:r>
            <a:r>
              <a:rPr lang="ru-RU" dirty="0"/>
              <a:t>. 28:17).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87E473-A193-CA41-8419-1B44B28F3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00808"/>
            <a:ext cx="3106688" cy="40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10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Библия о светской власти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1 Всякая душа да будет покорна высшим властям, ибо нет власти не от Бога; существующие же власти от Бога установлены. 2 Посему противящийся власти противится Божию установлению. А противящиеся сами навлекут на себя осуждение. 3 Ибо начальствующие страшны не для добрых дел, но для злых. Хочешь ли не бояться власти? Делай добро, и получишь похвалу от нее, 4 ибо начальник есть Божий слуга, тебе на добро. Если же делаешь зло, бойся, ибо он не напрасно носит меч: он Божий слуга, отмститель в наказание делающему злое. 5 И потому надобно повиноваться не только из страха наказания, но и по совести.  6 Для сего вы и подати платите, ибо они — Божии служители, сим самым постоянно занятые. 7 Итак, отдавайте всякому должное: кому подать — подать; кому оброк — оброк; кому страх — страх; кому честь — честь.</a:t>
            </a:r>
          </a:p>
          <a:p>
            <a:pPr>
              <a:buNone/>
            </a:pPr>
            <a:r>
              <a:rPr lang="ru-RU" dirty="0"/>
              <a:t>Римлянам 13 глава</a:t>
            </a:r>
          </a:p>
        </p:txBody>
      </p:sp>
    </p:spTree>
    <p:extLst>
      <p:ext uri="{BB962C8B-B14F-4D97-AF65-F5344CB8AC3E}">
        <p14:creationId xmlns:p14="http://schemas.microsoft.com/office/powerpoint/2010/main" val="396812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E996A-E5BB-1047-854E-F6CEDB95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9C5EF86-6A8A-1C43-AD2B-8479D0A5E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214" y="1600201"/>
            <a:ext cx="5999572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95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«Итак, прежде всего прошу совершать молитвы, прошения, моления, благодарения за всех человеков, за царей и за всех начальствующих, дабы проводить нам жизнь тихую и безмятежную во всяком благочестии и чистоте, ибо это хорошо и угодно Спасителю нашему Богу» 1Тим.2:2</a:t>
            </a:r>
          </a:p>
        </p:txBody>
      </p:sp>
    </p:spTree>
    <p:extLst>
      <p:ext uri="{BB962C8B-B14F-4D97-AF65-F5344CB8AC3E}">
        <p14:creationId xmlns:p14="http://schemas.microsoft.com/office/powerpoint/2010/main" val="1191647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E33E8-95E8-5D4A-846B-7A8B2F69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Библия учит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0A564-97D3-5045-97F1-BA483AA0D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Всякая власть от Бога, необходимо с уважением относиться к представителям власти;</a:t>
            </a:r>
          </a:p>
          <a:p>
            <a:r>
              <a:rPr lang="ru-RU" dirty="0"/>
              <a:t>Бог ставит царей и Бог низлагает земных правителей. Поднимать восстание против земных правителей это грех;</a:t>
            </a:r>
          </a:p>
          <a:p>
            <a:r>
              <a:rPr lang="ru-RU" dirty="0"/>
              <a:t>Необходимо повиноваться земным правителям и уважать законы страны;</a:t>
            </a:r>
          </a:p>
          <a:p>
            <a:r>
              <a:rPr lang="ru-RU" dirty="0"/>
              <a:t>Власть земных правителей ограничена. Если их повеления противоречат Библии, то верующие не могут их исполнять; </a:t>
            </a:r>
          </a:p>
          <a:p>
            <a:r>
              <a:rPr lang="ru-RU" dirty="0"/>
              <a:t>Для верующего приоритетом является Царь царей – Иисус Христос</a:t>
            </a:r>
          </a:p>
        </p:txBody>
      </p:sp>
    </p:spTree>
    <p:extLst>
      <p:ext uri="{BB962C8B-B14F-4D97-AF65-F5344CB8AC3E}">
        <p14:creationId xmlns:p14="http://schemas.microsoft.com/office/powerpoint/2010/main" val="250218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CDE92-44A4-6849-B00A-F05E913F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94B5CA-497B-3F45-8F65-3B524D124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endParaRPr lang="ru-RU" dirty="0"/>
          </a:p>
          <a:p>
            <a:pPr marL="137160" indent="0">
              <a:buNone/>
            </a:pPr>
            <a:r>
              <a:rPr lang="ru-RU" dirty="0"/>
              <a:t>Авраам не был равнодушен к судьбе окружающих его народов. Когда Господь приходит к нему и объявляет, что собирается уничтожить Содом, Авраам выступает в роли ходатая за жителей этого города, опасаясь, что вместе с грешниками могут пострадать невинные (Быт.18:23). Он оказывал военную помощь своим соседям (Быт.14:14-17) и молился за исцеление Авимелеха и его дома (Быт.20:17). Он взаимодействовал с окружающими, используя уважительную форму обращения того времени: «Авраам поклонился перед народом земли той» (Быт. 23:12), что показывает его уважение к своим собеседникам. Желание Авраама не вступать в деловые и родственные отношения с жителями Ханаана обусловлено только стремлением сохранить себя и своих родных от пагубного влияния их религии. При этом Авраам молился за них и помогает им, когда это необходимо. Он не обособлялся от окружающего его общества. В этом Авраам поступал подобно Христу. Он ненавидел грех, но любил грешника. Авраам верил в обетование Господа, что через него благословятся все народы. Он отвергал идею своей национальной исключительности, верил, что среди окружающих его народов немало тех, кто также служит Господу.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86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5035D-5998-904F-B03B-E5901EEE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ECE3A1-EB3C-4943-B4BC-A9A74C8EB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672" y="1592600"/>
            <a:ext cx="612068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4DCCA-888B-624D-A62C-A3DD51BA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662372-D728-C749-8801-705970DBC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Иосиф честно выполнял свои обязанности оказавшись на высокой должности в Египте. Он подчинялся фараону, но при этом всегда и во всем оставался верным своему Господу. Служение Иосифа при дворе фараона доказывает тот факт, что верующий человек может занимать самое высокое положение в обществе и при этом оставаться верным своим убеждениям. Он так же, как и его отцы, отделил свою жизнь от жизни язычников, при этом не оставшись равнодушным к их нуждам. </a:t>
            </a:r>
          </a:p>
          <a:p>
            <a:r>
              <a:rPr lang="ru-RU" dirty="0"/>
              <a:t>	Служение Иосифа фараону, как и в случае с Потифаром является лучшей проповедью для его окружения. Иосиф заслужил высочайшего авторитета у египетского народа. Он стал спасителем народа от голода и неминуемой смерти «Они сказали: ты спас нам жизнь» (Быт. 47:25). Таким образом служение всего одной личности стало свидетельством о Господе для целого народа, и это свидетельство сохраняется во многих поколениях. </a:t>
            </a:r>
          </a:p>
        </p:txBody>
      </p:sp>
    </p:spTree>
    <p:extLst>
      <p:ext uri="{BB962C8B-B14F-4D97-AF65-F5344CB8AC3E}">
        <p14:creationId xmlns:p14="http://schemas.microsoft.com/office/powerpoint/2010/main" val="273881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F2477-BA40-3749-8AAE-B89230CA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89138A-B1F3-7047-987E-E8636A51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816" y="1988840"/>
            <a:ext cx="8244985" cy="433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2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510EB-C4E8-DB4B-9566-881E04831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22422C-51B5-5044-AE86-21847686D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Подобно Иосифу Моисей оказался при дворе фараона (Исх. 2:10; Евр. 11:24). Он получил при дворе прекрасное образование и опыт управления государством. Это образование и опыт управления затем будут использованы Моисеем для спасения своего народа из Египетского плена. Именно Моисея Господь решает послать к фараону как своего представителя. Для Моисея эта роль подходит наилучшим образом. Главное его качество, такое же, как и у описанных выше библейских героев – верность Господу, смирение пред Ним. Кроме того, Господь использует его придворное образование, т.е. хорошее знание предмета. Да и для фараона Моисей не новый человек. Фараон знает Моисея. Все это имеет важное значение для той миссии, ради которой послан Моисей. Не каждый человек может подойти к правителю могущественной державы и говорить с ним. Моисей может это делать, так как он имел опыт жизни при дворе фараона и соответствующее образование. </a:t>
            </a:r>
          </a:p>
        </p:txBody>
      </p:sp>
    </p:spTree>
    <p:extLst>
      <p:ext uri="{BB962C8B-B14F-4D97-AF65-F5344CB8AC3E}">
        <p14:creationId xmlns:p14="http://schemas.microsoft.com/office/powerpoint/2010/main" val="174474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3BB50-9A4A-1148-8E99-BEECFBC8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28C672-97E1-9B4F-A601-E30911DD9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829" y="1600201"/>
            <a:ext cx="7170342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7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0F8DB-A16A-0C4A-B270-B5FDBD31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Библейских героев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AA68EA-E7CE-4349-A731-BC573C55C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Даниил признавал всякую земную власть как власть от Бога. Очень важный для нашей темы текст содержится во второй главе книги Даниила. Говоря о Боге, Даниил произносит следующие слова: «Он (Господь)… низлагает царей и поставляет царей» (Дан. 2:21). Таким образом взгляды Даниила полностью соответствовали библейскому учению, выраженному в словах апостола Павла: «всякая власть от Бога…» (Рим. 13:1). Даниил подтверждает свои взгляды поведением при общении с правителями Вавилона. При обращении с ними Даниил использует слова уважения к их высокому положению, несмотря на то, что их личные качества, как например у Валтасара, оставляют желать лучшего (Дан. 2:37; 5:18).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5176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1625</Words>
  <Application>Microsoft Macintosh PowerPoint</Application>
  <PresentationFormat>Широкоэкранный</PresentationFormat>
  <Paragraphs>43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Теологические основы предмета ГКО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Примеры Библейских героев</vt:lpstr>
      <vt:lpstr>Библия о светской власти</vt:lpstr>
      <vt:lpstr>Презентация PowerPoint</vt:lpstr>
      <vt:lpstr>Библия учит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Теологические основы предмета ГКО</dc:title>
  <dc:creator>Oleg Goncharov</dc:creator>
  <cp:lastModifiedBy>Oleg Goncharov</cp:lastModifiedBy>
  <cp:revision>1</cp:revision>
  <dcterms:created xsi:type="dcterms:W3CDTF">2019-08-28T09:15:52Z</dcterms:created>
  <dcterms:modified xsi:type="dcterms:W3CDTF">2019-08-28T09:20:05Z</dcterms:modified>
</cp:coreProperties>
</file>